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/>
    <p:restoredTop sz="94694"/>
  </p:normalViewPr>
  <p:slideViewPr>
    <p:cSldViewPr snapToGrid="0" snapToObjects="1">
      <p:cViewPr varScale="1">
        <p:scale>
          <a:sx n="51" d="100"/>
          <a:sy n="51" d="100"/>
        </p:scale>
        <p:origin x="34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64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255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029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94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557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804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933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45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5584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73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35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31776-B0BD-9441-B273-C414BFB22024}" type="datetimeFigureOut">
              <a:rPr lang="it-IT" smtClean="0"/>
              <a:t>28/04/21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927F5-DC6E-2948-9A3E-F38396C3C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16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magine 41">
            <a:extLst>
              <a:ext uri="{FF2B5EF4-FFF2-40B4-BE49-F238E27FC236}">
                <a16:creationId xmlns:a16="http://schemas.microsoft.com/office/drawing/2014/main" id="{1E50CB08-52B8-7641-B61F-97D9FF4EF8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343" r="-1" b="-1"/>
          <a:stretch/>
        </p:blipFill>
        <p:spPr>
          <a:xfrm>
            <a:off x="-4741307" y="537"/>
            <a:ext cx="10836221" cy="8128003"/>
          </a:xfrm>
          <a:prstGeom prst="rect">
            <a:avLst/>
          </a:prstGeom>
          <a:ln>
            <a:noFill/>
          </a:ln>
        </p:spPr>
      </p:pic>
      <p:pic>
        <p:nvPicPr>
          <p:cNvPr id="43" name="Immagine 42">
            <a:extLst>
              <a:ext uri="{FF2B5EF4-FFF2-40B4-BE49-F238E27FC236}">
                <a16:creationId xmlns:a16="http://schemas.microsoft.com/office/drawing/2014/main" id="{9B9D7E77-168C-7D42-B022-2BA40E053C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239" r="17433" b="-2"/>
          <a:stretch/>
        </p:blipFill>
        <p:spPr>
          <a:xfrm>
            <a:off x="-4741307" y="8128534"/>
            <a:ext cx="10836221" cy="8128001"/>
          </a:xfrm>
          <a:prstGeom prst="rect">
            <a:avLst/>
          </a:prstGeom>
          <a:ln>
            <a:noFill/>
          </a:ln>
        </p:spPr>
      </p:pic>
      <p:sp>
        <p:nvSpPr>
          <p:cNvPr id="45" name="Sottotitolo 2">
            <a:extLst>
              <a:ext uri="{FF2B5EF4-FFF2-40B4-BE49-F238E27FC236}">
                <a16:creationId xmlns:a16="http://schemas.microsoft.com/office/drawing/2014/main" id="{B5C0F49C-BFD3-4D47-A217-C1999D4F2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413" y="6172548"/>
            <a:ext cx="9071575" cy="9126126"/>
          </a:xfrm>
          <a:solidFill>
            <a:schemeClr val="accent1"/>
          </a:solidFill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733"/>
              </a:spcBef>
              <a:spcAft>
                <a:spcPts val="1200"/>
              </a:spcAft>
            </a:pPr>
            <a:r>
              <a:rPr lang="it-IT" sz="4000" b="1" dirty="0">
                <a:solidFill>
                  <a:srgbClr val="FFFFFF"/>
                </a:solidFill>
              </a:rPr>
              <a:t>Seminari in Modalità Remota</a:t>
            </a:r>
          </a:p>
          <a:p>
            <a:r>
              <a:rPr lang="it-IT" dirty="0">
                <a:solidFill>
                  <a:srgbClr val="FFFFFF"/>
                </a:solidFill>
              </a:rPr>
              <a:t>Dott.ssa Valeria Mancini</a:t>
            </a:r>
          </a:p>
          <a:p>
            <a:r>
              <a:rPr lang="it-IT" sz="2400" i="1" dirty="0">
                <a:solidFill>
                  <a:srgbClr val="FFFFFF"/>
                </a:solidFill>
              </a:rPr>
              <a:t>HR </a:t>
            </a:r>
            <a:r>
              <a:rPr lang="it-IT" sz="2400" i="1" dirty="0" err="1">
                <a:solidFill>
                  <a:srgbClr val="FFFFFF"/>
                </a:solidFill>
              </a:rPr>
              <a:t>Recruiting</a:t>
            </a:r>
            <a:r>
              <a:rPr lang="it-IT" sz="2400" i="1" dirty="0">
                <a:solidFill>
                  <a:srgbClr val="FFFFFF"/>
                </a:solidFill>
              </a:rPr>
              <a:t> &amp; Development Manager</a:t>
            </a:r>
          </a:p>
          <a:p>
            <a:endParaRPr lang="it-IT" sz="2400" i="1" dirty="0">
              <a:solidFill>
                <a:srgbClr val="FFFFFF"/>
              </a:solidFill>
            </a:endParaRPr>
          </a:p>
          <a:p>
            <a:r>
              <a:rPr lang="it-IT" sz="4800" b="1" i="1" dirty="0">
                <a:solidFill>
                  <a:schemeClr val="bg1"/>
                </a:solidFill>
              </a:rPr>
              <a:t>BSP </a:t>
            </a:r>
            <a:r>
              <a:rPr lang="it-IT" sz="4800" b="1" i="1" dirty="0" err="1">
                <a:solidFill>
                  <a:schemeClr val="bg1"/>
                </a:solidFill>
              </a:rPr>
              <a:t>Pharmaceuticals</a:t>
            </a:r>
            <a:endParaRPr lang="it-IT" sz="4000" b="1" i="1" dirty="0">
              <a:solidFill>
                <a:srgbClr val="FFFFFF"/>
              </a:solidFill>
            </a:endParaRPr>
          </a:p>
          <a:p>
            <a:pPr>
              <a:lnSpc>
                <a:spcPct val="100000"/>
              </a:lnSpc>
              <a:spcBef>
                <a:spcPts val="733"/>
              </a:spcBef>
            </a:pPr>
            <a:endParaRPr lang="it-IT" sz="4400" b="1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733"/>
              </a:spcBef>
            </a:pPr>
            <a:r>
              <a:rPr lang="it-IT" sz="4400" b="1">
                <a:solidFill>
                  <a:schemeClr val="bg1"/>
                </a:solidFill>
                <a:latin typeface="Calibri" panose="020F0502020204030204" pitchFamily="34" charset="0"/>
              </a:rPr>
              <a:t>Laboratorio </a:t>
            </a:r>
            <a:r>
              <a:rPr lang="it-IT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di </a:t>
            </a:r>
          </a:p>
          <a:p>
            <a:pPr>
              <a:lnSpc>
                <a:spcPct val="100000"/>
              </a:lnSpc>
              <a:spcBef>
                <a:spcPts val="733"/>
              </a:spcBef>
            </a:pPr>
            <a:r>
              <a:rPr lang="it-IT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Sviluppo Farmaceutico</a:t>
            </a:r>
          </a:p>
          <a:p>
            <a:pPr>
              <a:lnSpc>
                <a:spcPct val="100000"/>
              </a:lnSpc>
              <a:spcBef>
                <a:spcPts val="733"/>
              </a:spcBef>
            </a:pPr>
            <a:endParaRPr lang="it-IT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733"/>
              </a:spcBef>
            </a:pPr>
            <a:r>
              <a:rPr lang="it-IT" b="1" dirty="0">
                <a:solidFill>
                  <a:schemeClr val="bg1"/>
                </a:solidFill>
                <a:latin typeface="Calibri" panose="020F0502020204030204" pitchFamily="34" charset="0"/>
              </a:rPr>
              <a:t>13 Maggio 2021, Ore 14:30</a:t>
            </a:r>
            <a:endParaRPr lang="it-IT" b="1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it-IT" sz="2400" b="1" i="1" dirty="0">
              <a:solidFill>
                <a:srgbClr val="FFFFFF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it-IT" sz="2400" b="1" i="1" dirty="0">
              <a:solidFill>
                <a:srgbClr val="FFFFFF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it-IT" sz="2400" b="1" i="1" dirty="0">
              <a:solidFill>
                <a:srgbClr val="FFFFFF"/>
              </a:solidFill>
            </a:endParaRPr>
          </a:p>
        </p:txBody>
      </p:sp>
      <p:pic>
        <p:nvPicPr>
          <p:cNvPr id="48" name="Immagine 47">
            <a:extLst>
              <a:ext uri="{FF2B5EF4-FFF2-40B4-BE49-F238E27FC236}">
                <a16:creationId xmlns:a16="http://schemas.microsoft.com/office/drawing/2014/main" id="{6FE226F7-0044-0542-9610-D69165032F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5929" y="430569"/>
            <a:ext cx="4748060" cy="3330729"/>
          </a:xfrm>
          <a:prstGeom prst="rect">
            <a:avLst/>
          </a:prstGeom>
        </p:spPr>
      </p:pic>
      <p:pic>
        <p:nvPicPr>
          <p:cNvPr id="50" name="Immagine 49">
            <a:extLst>
              <a:ext uri="{FF2B5EF4-FFF2-40B4-BE49-F238E27FC236}">
                <a16:creationId xmlns:a16="http://schemas.microsoft.com/office/drawing/2014/main" id="{315B0355-FE34-6D48-915A-64D7E86E75C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4614" t="14944"/>
          <a:stretch/>
        </p:blipFill>
        <p:spPr>
          <a:xfrm>
            <a:off x="547571" y="604323"/>
            <a:ext cx="3549687" cy="23440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2637386E-3F93-D047-B1B5-5C31DC3C28D8}"/>
              </a:ext>
            </a:extLst>
          </p:cNvPr>
          <p:cNvSpPr txBox="1"/>
          <p:nvPr/>
        </p:nvSpPr>
        <p:spPr>
          <a:xfrm>
            <a:off x="6124359" y="3971946"/>
            <a:ext cx="5791200" cy="2200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it-IT" sz="6600" b="1" dirty="0">
                <a:solidFill>
                  <a:schemeClr val="accent1"/>
                </a:solidFill>
              </a:rPr>
              <a:t>CTF incontra </a:t>
            </a:r>
          </a:p>
          <a:p>
            <a:pPr algn="ctr">
              <a:spcAft>
                <a:spcPts val="600"/>
              </a:spcAft>
            </a:pPr>
            <a:r>
              <a:rPr lang="it-IT" sz="6600" b="1" dirty="0">
                <a:solidFill>
                  <a:schemeClr val="accent1"/>
                </a:solidFill>
              </a:rPr>
              <a:t>le aziende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4371EFE-2BC7-1D41-8F20-3FE8F9708C36}"/>
              </a:ext>
            </a:extLst>
          </p:cNvPr>
          <p:cNvSpPr txBox="1"/>
          <p:nvPr/>
        </p:nvSpPr>
        <p:spPr>
          <a:xfrm>
            <a:off x="6402959" y="15332670"/>
            <a:ext cx="4682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Per informazioni: Prof. O. Taglialatela Scafati</a:t>
            </a:r>
          </a:p>
          <a:p>
            <a:r>
              <a:rPr lang="it-IT" dirty="0"/>
              <a:t>			     Prof. P. Grieco</a:t>
            </a:r>
          </a:p>
          <a:p>
            <a:r>
              <a:rPr lang="it-IT" dirty="0"/>
              <a:t>			     Prof. G. De Rosa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9CE2C98-F24D-5942-8094-4B3878F451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048" y="13308745"/>
            <a:ext cx="1970104" cy="1655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262571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58</Words>
  <Application>Microsoft Macintosh PowerPoint</Application>
  <PresentationFormat>Personalizzato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CTF incontra le aziende</dc:title>
  <dc:creator>Giuseppe De Rosa</dc:creator>
  <cp:lastModifiedBy>paolo grieco</cp:lastModifiedBy>
  <cp:revision>15</cp:revision>
  <cp:lastPrinted>2019-12-02T16:05:57Z</cp:lastPrinted>
  <dcterms:created xsi:type="dcterms:W3CDTF">2019-11-27T14:29:30Z</dcterms:created>
  <dcterms:modified xsi:type="dcterms:W3CDTF">2021-04-28T08:30:16Z</dcterms:modified>
</cp:coreProperties>
</file>