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001125" cy="12599988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68">
          <p15:clr>
            <a:srgbClr val="A4A3A4"/>
          </p15:clr>
        </p15:guide>
        <p15:guide id="2" pos="28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36" autoAdjust="0"/>
  </p:normalViewPr>
  <p:slideViewPr>
    <p:cSldViewPr>
      <p:cViewPr varScale="1">
        <p:scale>
          <a:sx n="65" d="100"/>
          <a:sy n="65" d="100"/>
        </p:scale>
        <p:origin x="2964" y="90"/>
      </p:cViewPr>
      <p:guideLst>
        <p:guide orient="horz" pos="3968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93691-510F-4F3C-A71C-B84B4866F294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068513" y="744538"/>
            <a:ext cx="26606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AFB04-6F74-4A93-8494-5C89F8260E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067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9AFB04-6F74-4A93-8494-5C89F8260E75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9516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idx="10"/>
          </p:nvPr>
        </p:nvSpPr>
        <p:spPr>
          <a:xfrm>
            <a:off x="0" y="0"/>
            <a:ext cx="9000490" cy="12600305"/>
          </a:xfrm>
          <a:prstGeom prst="rect">
            <a:avLst/>
          </a:prstGeom>
          <a:solidFill>
            <a:srgbClr val="FCFCFC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7" name="Segnaposto testo 6"/>
          <p:cNvSpPr>
            <a:spLocks noGrp="1"/>
          </p:cNvSpPr>
          <p:nvPr>
            <p:ph type="body" idx="10"/>
          </p:nvPr>
        </p:nvSpPr>
        <p:spPr>
          <a:xfrm>
            <a:off x="4788535" y="8829675"/>
            <a:ext cx="3977640" cy="13646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815" rIns="0" bIns="0" anchor="t"/>
          <a:lstStyle/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E</a:t>
            </a:r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LEZIONE DI UN MEMBRO DEL </a:t>
            </a: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CNSU </a:t>
            </a:r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IN </a:t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RAPPRESENTANZA DEGLI STUDENTI ISCRITTI </a:t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AI CORSI DI SPECIALIZZAZIONE </a:t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DEL VECCHIO E NUOVO ORDINAMENTO</a:t>
            </a: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• 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idx="10"/>
          </p:nvPr>
        </p:nvSpPr>
        <p:spPr>
          <a:xfrm>
            <a:off x="4624070" y="10630535"/>
            <a:ext cx="4303395" cy="5543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700"/>
              </a:lnSpc>
              <a:spcAft>
                <a:spcPts val="0"/>
              </a:spcAft>
            </a:pPr>
            <a:r>
              <a:rPr lang="it-IT" sz="1450" b="1" spc="195">
                <a:solidFill>
                  <a:srgbClr val="000000"/>
                </a:solidFill>
                <a:latin typeface="Times New Roman" panose="22635452340000000000" pitchFamily="1"/>
              </a:rPr>
              <a:t>COLLEGIO ELETTORALE NAZIONALE </a:t>
            </a:r>
          </a:p>
          <a:p>
            <a:pPr marL="137160" marR="0" indent="0" algn="l">
              <a:lnSpc>
                <a:spcPts val="1800"/>
              </a:lnSpc>
              <a:spcBef>
                <a:spcPts val="735"/>
              </a:spcBef>
              <a:spcAft>
                <a:spcPts val="0"/>
              </a:spcAft>
              <a:tabLst>
                <a:tab pos="4160520" algn="l"/>
              </a:tabLst>
            </a:pP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UNIVERSITA’ DI </a:t>
            </a:r>
            <a:r>
              <a:rPr lang="it-IT" sz="100" b="1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</a:p>
        </p:txBody>
      </p:sp>
      <p:sp>
        <p:nvSpPr>
          <p:cNvPr id="9" name="Segnaposto testo 8"/>
          <p:cNvSpPr>
            <a:spLocks noGrp="1"/>
          </p:cNvSpPr>
          <p:nvPr>
            <p:ph type="body" idx="10"/>
          </p:nvPr>
        </p:nvSpPr>
        <p:spPr>
          <a:xfrm>
            <a:off x="5382895" y="11953240"/>
            <a:ext cx="2782570" cy="2222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it-IT" sz="1450" b="1" spc="160">
                <a:solidFill>
                  <a:srgbClr val="000000"/>
                </a:solidFill>
                <a:latin typeface="Times New Roman" panose="22635452340000000000" pitchFamily="1"/>
              </a:rPr>
              <a:t>FIRMA DEL PRESIDENTE 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idx="10"/>
          </p:nvPr>
        </p:nvSpPr>
        <p:spPr>
          <a:xfrm>
            <a:off x="5212080" y="12282805"/>
            <a:ext cx="3130550" cy="2222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85000"/>
          </a:bodyPr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it-IT" sz="1450" b="1" spc="-70">
                <a:solidFill>
                  <a:srgbClr val="000000"/>
                </a:solidFill>
                <a:latin typeface="Times New Roman" panose="22635452340000000000" pitchFamily="1"/>
              </a:rPr>
              <a:t>•••••••••••••••••••••••••••••••••••••••••••••••••••••••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testo 12"/>
          <p:cNvSpPr>
            <a:spLocks noGrp="1"/>
          </p:cNvSpPr>
          <p:nvPr>
            <p:ph type="body" idx="10"/>
          </p:nvPr>
        </p:nvSpPr>
        <p:spPr>
          <a:xfrm>
            <a:off x="1471930" y="4791710"/>
            <a:ext cx="939165" cy="895985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idx="10"/>
          </p:nvPr>
        </p:nvSpPr>
        <p:spPr>
          <a:xfrm>
            <a:off x="1471930" y="8390890"/>
            <a:ext cx="939165" cy="89662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8" name="Segnaposto testo 17"/>
          <p:cNvSpPr>
            <a:spLocks noGrp="1"/>
          </p:cNvSpPr>
          <p:nvPr>
            <p:ph type="body" idx="10"/>
          </p:nvPr>
        </p:nvSpPr>
        <p:spPr>
          <a:xfrm>
            <a:off x="2682240" y="2950845"/>
            <a:ext cx="5819140" cy="29063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305050" rIns="0" bIns="0" anchor="t">
            <a:normAutofit fontScale="85000"/>
          </a:bodyPr>
          <a:lstStyle/>
          <a:p>
            <a:pPr marL="0" marR="0" indent="0" algn="l">
              <a:lnSpc>
                <a:spcPts val="4500"/>
              </a:lnSpc>
              <a:spcAft>
                <a:spcPts val="0"/>
              </a:spcAft>
            </a:pPr>
            <a:r>
              <a:rPr lang="it-IT" sz="4350" spc="-85">
                <a:solidFill>
                  <a:srgbClr val="000000"/>
                </a:solidFill>
                <a:latin typeface="Courier New" panose="22635452340000000000" pitchFamily="3"/>
              </a:rPr>
              <a:t>BUONAIUTO Luca </a:t>
            </a:r>
          </a:p>
        </p:txBody>
      </p:sp>
      <p:sp>
        <p:nvSpPr>
          <p:cNvPr id="19" name="Segnaposto testo 18"/>
          <p:cNvSpPr>
            <a:spLocks noGrp="1"/>
          </p:cNvSpPr>
          <p:nvPr>
            <p:ph type="body" idx="10"/>
          </p:nvPr>
        </p:nvSpPr>
        <p:spPr>
          <a:xfrm>
            <a:off x="2673350" y="5857240"/>
            <a:ext cx="5828030" cy="61201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998470" rIns="0" bIns="0" anchor="t">
            <a:normAutofit fontScale="85000"/>
          </a:bodyPr>
          <a:lstStyle/>
          <a:p>
            <a:pPr marL="0" marR="0" indent="0" algn="l">
              <a:lnSpc>
                <a:spcPts val="4600"/>
              </a:lnSpc>
              <a:spcAft>
                <a:spcPts val="19690"/>
              </a:spcAft>
            </a:pPr>
            <a:r>
              <a:rPr lang="it-IT" sz="4350" spc="-215">
                <a:solidFill>
                  <a:srgbClr val="000000"/>
                </a:solidFill>
                <a:latin typeface="Courier New" panose="22635452340000000000" pitchFamily="3"/>
              </a:rPr>
              <a:t>CERULLO Giovanni </a:t>
            </a:r>
          </a:p>
        </p:txBody>
      </p:sp>
      <p:sp>
        <p:nvSpPr>
          <p:cNvPr id="20" name="Segnaposto testo 19"/>
          <p:cNvSpPr>
            <a:spLocks noGrp="1"/>
          </p:cNvSpPr>
          <p:nvPr>
            <p:ph type="body" idx="10"/>
          </p:nvPr>
        </p:nvSpPr>
        <p:spPr>
          <a:xfrm>
            <a:off x="3185160" y="11977370"/>
            <a:ext cx="5316220" cy="2667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0" rIns="0" bIns="0" anchor="t">
            <a:normAutofit fontScale="80000"/>
          </a:bodyPr>
          <a:lstStyle/>
          <a:p>
            <a:pPr marL="0" marR="0" indent="0" algn="l">
              <a:lnSpc>
                <a:spcPts val="1900"/>
              </a:lnSpc>
              <a:spcAft>
                <a:spcPts val="20"/>
              </a:spcAft>
            </a:pPr>
            <a:r>
              <a:rPr lang="it-IT" sz="2000" b="1" i="1" spc="-30">
                <a:solidFill>
                  <a:srgbClr val="AAAAAA"/>
                </a:solidFill>
                <a:latin typeface="Courier New" panose="22635452340000000000" pitchFamily="3"/>
              </a:rPr>
              <a:t>Primo lembo da piegare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idx="10"/>
          </p:nvPr>
        </p:nvSpPr>
        <p:spPr>
          <a:xfrm>
            <a:off x="-530353" y="36576"/>
            <a:ext cx="9387461" cy="12600305"/>
          </a:xfrm>
          <a:prstGeom prst="rect">
            <a:avLst/>
          </a:prstGeom>
          <a:solidFill>
            <a:srgbClr val="FCFCFC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6" name="Image.jpg"/>
          <p:cNvPicPr/>
          <p:nvPr/>
        </p:nvPicPr>
        <p:blipFill>
          <a:blip r:embed="rId3">
            <a:duotone>
              <a:prstClr val="black"/>
              <a:srgbClr val="FFFF99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-646904" y="-5307"/>
            <a:ext cx="9685139" cy="12948968"/>
          </a:xfrm>
          <a:prstGeom prst="rect">
            <a:avLst/>
          </a:prstGeom>
          <a:noFill/>
        </p:spPr>
      </p:pic>
      <p:sp>
        <p:nvSpPr>
          <p:cNvPr id="7" name="Segnaposto testo 6"/>
          <p:cNvSpPr>
            <a:spLocks noGrp="1"/>
          </p:cNvSpPr>
          <p:nvPr>
            <p:ph type="body" idx="10"/>
          </p:nvPr>
        </p:nvSpPr>
        <p:spPr>
          <a:xfrm>
            <a:off x="4284537" y="9036298"/>
            <a:ext cx="4680521" cy="3744416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815" rIns="0" bIns="0" anchor="t"/>
          <a:lstStyle/>
          <a:p>
            <a:pPr algn="ctr">
              <a:lnSpc>
                <a:spcPts val="2500"/>
              </a:lnSpc>
            </a:pPr>
            <a:endParaRPr lang="it-IT" sz="14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algn="ctr">
              <a:lnSpc>
                <a:spcPts val="2500"/>
              </a:lnSpc>
            </a:pPr>
            <a:r>
              <a:rPr lang="it-IT" sz="1200" b="1" dirty="0">
                <a:solidFill>
                  <a:srgbClr val="000000"/>
                </a:solidFill>
                <a:latin typeface="Times New Roman" panose="22635452340000000000" pitchFamily="1"/>
              </a:rPr>
              <a:t>ELEZIONE DI UN COMPONENTE DEL CNSU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  <a:t>IN RAPPRESENTANZA DEGLI </a:t>
            </a:r>
            <a:br>
              <a:rPr kumimoji="0" lang="it-IT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</a:br>
            <a:r>
              <a:rPr kumimoji="0" lang="it-IT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  <a:t>ISCRITTI AI CORSI DI SPECIALIZZAZIONE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  <a:t>DEL VECCHIO E DEL NUOVO ORDINAMENTO</a:t>
            </a:r>
            <a:br>
              <a:rPr kumimoji="0" lang="it-IT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</a:br>
            <a:endParaRPr kumimoji="0" lang="it-IT" sz="12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22635452340000000000" pitchFamily="1"/>
            </a:endParaRPr>
          </a:p>
          <a:p>
            <a:pPr marL="0" marR="0" lvl="0" indent="0" algn="ctr" defTabSz="91440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  <a:t>UNIVERSITÀ …………………………………………</a:t>
            </a:r>
            <a:endParaRPr kumimoji="0" lang="it-IT" sz="12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22635452340000000000" pitchFamily="1"/>
            </a:endParaRPr>
          </a:p>
          <a:p>
            <a:pPr marL="0" marR="0" indent="0" algn="l">
              <a:spcAft>
                <a:spcPts val="0"/>
              </a:spcAft>
            </a:pPr>
            <a:endParaRPr lang="it-IT" sz="1200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l">
              <a:spcAft>
                <a:spcPts val="0"/>
              </a:spcAft>
            </a:pPr>
            <a:r>
              <a:rPr lang="it-IT" sz="1200" dirty="0">
                <a:solidFill>
                  <a:srgbClr val="000000"/>
                </a:solidFill>
                <a:latin typeface="Times New Roman" panose="22635452340000000000" pitchFamily="1"/>
              </a:rPr>
              <a:t>                          Seggio N°……</a:t>
            </a:r>
            <a:endParaRPr lang="it-IT" sz="1200" b="1" i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spcAft>
                <a:spcPts val="0"/>
              </a:spcAft>
            </a:pPr>
            <a:endParaRPr lang="it-IT" sz="1200" b="1" i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spcAft>
                <a:spcPts val="0"/>
              </a:spcAft>
            </a:pPr>
            <a:endParaRPr lang="it-IT" sz="1200" b="1" i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spcAft>
                <a:spcPts val="0"/>
              </a:spcAft>
            </a:pPr>
            <a:endParaRPr lang="it-IT" sz="1200" b="1" i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spcAft>
                <a:spcPts val="0"/>
              </a:spcAft>
            </a:pPr>
            <a:endParaRPr lang="it-IT" sz="1200" b="1" i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spcAft>
                <a:spcPts val="0"/>
              </a:spcAft>
            </a:pPr>
            <a:r>
              <a:rPr lang="it-IT" sz="1200" b="1" i="1" dirty="0">
                <a:solidFill>
                  <a:srgbClr val="000000"/>
                </a:solidFill>
                <a:latin typeface="Times New Roman" panose="22635452340000000000" pitchFamily="1"/>
              </a:rPr>
              <a:t>COLLEGIO ELETTORALE NAZIONALE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300" b="1" dirty="0">
                <a:solidFill>
                  <a:srgbClr val="000000"/>
                </a:solidFill>
                <a:latin typeface="Times New Roman" panose="22635452340000000000" pitchFamily="1"/>
              </a:rPr>
              <a:t>Firma del Presidente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300" dirty="0">
                <a:solidFill>
                  <a:srgbClr val="000000"/>
                </a:solidFill>
                <a:latin typeface="Times New Roman" panose="22635452340000000000" pitchFamily="1"/>
              </a:rPr>
              <a:t>…………………………………………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300" dirty="0">
              <a:solidFill>
                <a:srgbClr val="000000"/>
              </a:solidFill>
              <a:latin typeface="Times New Roman" panose="22635452340000000000" pitchFamily="1"/>
            </a:endParaRPr>
          </a:p>
        </p:txBody>
      </p:sp>
      <p:sp>
        <p:nvSpPr>
          <p:cNvPr id="8" name="Segnaposto testo 7"/>
          <p:cNvSpPr>
            <a:spLocks noGrp="1"/>
          </p:cNvSpPr>
          <p:nvPr>
            <p:ph type="body" idx="10"/>
          </p:nvPr>
        </p:nvSpPr>
        <p:spPr>
          <a:xfrm>
            <a:off x="4356546" y="10260434"/>
            <a:ext cx="3384376" cy="220926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700"/>
              </a:lnSpc>
              <a:spcAft>
                <a:spcPts val="0"/>
              </a:spcAft>
            </a:pPr>
            <a:r>
              <a:rPr lang="it-IT" sz="900" b="1" dirty="0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</a:p>
        </p:txBody>
      </p:sp>
      <p:sp>
        <p:nvSpPr>
          <p:cNvPr id="2" name="Connettore 1">
            <a:extLst>
              <a:ext uri="{FF2B5EF4-FFF2-40B4-BE49-F238E27FC236}">
                <a16:creationId xmlns:a16="http://schemas.microsoft.com/office/drawing/2014/main" id="{DF1E2FD9-25F1-719A-DC3E-F5170B381F70}"/>
              </a:ext>
            </a:extLst>
          </p:cNvPr>
          <p:cNvSpPr/>
          <p:nvPr/>
        </p:nvSpPr>
        <p:spPr>
          <a:xfrm>
            <a:off x="7164858" y="10908506"/>
            <a:ext cx="792162" cy="792162"/>
          </a:xfrm>
          <a:prstGeom prst="flowChartConnector">
            <a:avLst/>
          </a:prstGeom>
          <a:solidFill>
            <a:schemeClr val="tx2">
              <a:lumMod val="60000"/>
              <a:lumOff val="40000"/>
              <a:alpha val="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dirty="0">
                <a:solidFill>
                  <a:schemeClr val="tx1"/>
                </a:solidFill>
              </a:rPr>
              <a:t>Timbro del seggio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egnaposto testo 12">
            <a:extLst>
              <a:ext uri="{FF2B5EF4-FFF2-40B4-BE49-F238E27FC236}">
                <a16:creationId xmlns:a16="http://schemas.microsoft.com/office/drawing/2014/main" id="{10BD2D3E-BDF7-D026-46AF-B96E88EBE1B9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476226" y="6619593"/>
            <a:ext cx="939165" cy="895985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 dirty="0"/>
              <a:t> </a:t>
            </a:r>
          </a:p>
        </p:txBody>
      </p:sp>
      <p:cxnSp>
        <p:nvCxnSpPr>
          <p:cNvPr id="23" name="Connettore 1 20">
            <a:extLst>
              <a:ext uri="{FF2B5EF4-FFF2-40B4-BE49-F238E27FC236}">
                <a16:creationId xmlns:a16="http://schemas.microsoft.com/office/drawing/2014/main" id="{0ACC0C86-D78E-6D24-CEFD-13AE9DC2D0AC}"/>
              </a:ext>
            </a:extLst>
          </p:cNvPr>
          <p:cNvCxnSpPr/>
          <p:nvPr/>
        </p:nvCxnSpPr>
        <p:spPr>
          <a:xfrm>
            <a:off x="2628354" y="5723930"/>
            <a:ext cx="4526915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sp>
        <p:nvSpPr>
          <p:cNvPr id="24" name="Segnaposto testo 12">
            <a:extLst>
              <a:ext uri="{FF2B5EF4-FFF2-40B4-BE49-F238E27FC236}">
                <a16:creationId xmlns:a16="http://schemas.microsoft.com/office/drawing/2014/main" id="{7FBD5139-BF05-5B4B-3CBB-1361D612E1B3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476226" y="4859834"/>
            <a:ext cx="939165" cy="895985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 dirty="0"/>
              <a:t> </a:t>
            </a:r>
          </a:p>
        </p:txBody>
      </p:sp>
      <p:cxnSp>
        <p:nvCxnSpPr>
          <p:cNvPr id="25" name="Connettore 1 10">
            <a:extLst>
              <a:ext uri="{FF2B5EF4-FFF2-40B4-BE49-F238E27FC236}">
                <a16:creationId xmlns:a16="http://schemas.microsoft.com/office/drawing/2014/main" id="{7B357C6E-5BAA-E2E3-FAA8-EF265630895F}"/>
              </a:ext>
            </a:extLst>
          </p:cNvPr>
          <p:cNvCxnSpPr/>
          <p:nvPr/>
        </p:nvCxnSpPr>
        <p:spPr>
          <a:xfrm>
            <a:off x="2628354" y="7477944"/>
            <a:ext cx="4526915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sp>
        <p:nvSpPr>
          <p:cNvPr id="26" name="CasellaDiTesto 45">
            <a:extLst>
              <a:ext uri="{FF2B5EF4-FFF2-40B4-BE49-F238E27FC236}">
                <a16:creationId xmlns:a16="http://schemas.microsoft.com/office/drawing/2014/main" id="{8C5C90D8-2491-CACD-7278-50FFD6C32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4474" y="5203867"/>
            <a:ext cx="3432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400" dirty="0"/>
              <a:t>AGOSTINI SIMONE</a:t>
            </a:r>
          </a:p>
        </p:txBody>
      </p:sp>
      <p:sp>
        <p:nvSpPr>
          <p:cNvPr id="27" name="CasellaDiTesto 45">
            <a:extLst>
              <a:ext uri="{FF2B5EF4-FFF2-40B4-BE49-F238E27FC236}">
                <a16:creationId xmlns:a16="http://schemas.microsoft.com/office/drawing/2014/main" id="{B0BC357E-C1F3-6F50-8495-83E62E1CD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4474" y="6963906"/>
            <a:ext cx="3432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400" dirty="0"/>
              <a:t>MATTU FABRIZIO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47</Words>
  <Application>Microsoft Office PowerPoint</Application>
  <PresentationFormat>Personalizzato</PresentationFormat>
  <Paragraphs>22</Paragraphs>
  <Slides>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Calibri</vt:lpstr>
      <vt:lpstr>Courier New</vt:lpstr>
      <vt:lpstr>Times New Roman</vt:lpstr>
      <vt:lpstr/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Pistoia Nadia</dc:creator>
  <cp:lastModifiedBy>Francesco Cunzo</cp:lastModifiedBy>
  <cp:revision>84</cp:revision>
  <cp:lastPrinted>2019-04-08T14:45:08Z</cp:lastPrinted>
  <dcterms:modified xsi:type="dcterms:W3CDTF">2025-04-16T13:30:08Z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ad0b24d-6422-44b0-b3de-abb3a9e8c81a_Enabled">
    <vt:lpwstr>true</vt:lpwstr>
  </property>
  <property fmtid="{D5CDD505-2E9C-101B-9397-08002B2CF9AE}" pid="3" name="MSIP_Label_2ad0b24d-6422-44b0-b3de-abb3a9e8c81a_SetDate">
    <vt:lpwstr>2025-04-03T09:26:21Z</vt:lpwstr>
  </property>
  <property fmtid="{D5CDD505-2E9C-101B-9397-08002B2CF9AE}" pid="4" name="MSIP_Label_2ad0b24d-6422-44b0-b3de-abb3a9e8c81a_Method">
    <vt:lpwstr>Standard</vt:lpwstr>
  </property>
  <property fmtid="{D5CDD505-2E9C-101B-9397-08002B2CF9AE}" pid="5" name="MSIP_Label_2ad0b24d-6422-44b0-b3de-abb3a9e8c81a_Name">
    <vt:lpwstr>defa4170-0d19-0005-0004-bc88714345d2</vt:lpwstr>
  </property>
  <property fmtid="{D5CDD505-2E9C-101B-9397-08002B2CF9AE}" pid="6" name="MSIP_Label_2ad0b24d-6422-44b0-b3de-abb3a9e8c81a_SiteId">
    <vt:lpwstr>2fcfe26a-bb62-46b0-b1e3-28f9da0c45fd</vt:lpwstr>
  </property>
  <property fmtid="{D5CDD505-2E9C-101B-9397-08002B2CF9AE}" pid="7" name="MSIP_Label_2ad0b24d-6422-44b0-b3de-abb3a9e8c81a_ActionId">
    <vt:lpwstr>3a604f64-c666-437b-8ea2-dd2027e1ed93</vt:lpwstr>
  </property>
  <property fmtid="{D5CDD505-2E9C-101B-9397-08002B2CF9AE}" pid="8" name="MSIP_Label_2ad0b24d-6422-44b0-b3de-abb3a9e8c81a_ContentBits">
    <vt:lpwstr>0</vt:lpwstr>
  </property>
  <property fmtid="{D5CDD505-2E9C-101B-9397-08002B2CF9AE}" pid="9" name="MSIP_Label_2ad0b24d-6422-44b0-b3de-abb3a9e8c81a_Tag">
    <vt:lpwstr>10, 3, 0, 1</vt:lpwstr>
  </property>
</Properties>
</file>