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001125" cy="12599988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68">
          <p15:clr>
            <a:srgbClr val="A4A3A4"/>
          </p15:clr>
        </p15:guide>
        <p15:guide id="2" pos="28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 autoAdjust="0"/>
    <p:restoredTop sz="94636" autoAdjust="0"/>
  </p:normalViewPr>
  <p:slideViewPr>
    <p:cSldViewPr>
      <p:cViewPr varScale="1">
        <p:scale>
          <a:sx n="65" d="100"/>
          <a:sy n="65" d="100"/>
        </p:scale>
        <p:origin x="2964" y="90"/>
      </p:cViewPr>
      <p:guideLst>
        <p:guide orient="horz" pos="3968"/>
        <p:guide pos="28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793691-510F-4F3C-A71C-B84B4866F294}" type="datetimeFigureOut">
              <a:rPr lang="it-IT" smtClean="0"/>
              <a:t>16/04/2025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068513" y="744538"/>
            <a:ext cx="26606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AFB04-6F74-4A93-8494-5C89F8260E7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067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9000490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730750" y="8794115"/>
            <a:ext cx="4114800" cy="13639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E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LEZIONE DI UN MEMBRO DEL 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CNSU </a:t>
            </a:r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IN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RAPPRESENTANZA DEGLI STUDENTI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ISCRITTI AI CORSI DI DOTTORATO DI RICERCA </a:t>
            </a:r>
            <a:br/>
            <a:r>
              <a:rPr lang="it-IT" sz="1350" b="1">
                <a:solidFill>
                  <a:srgbClr val="000000"/>
                </a:solidFill>
                <a:latin typeface="Times New Roman" panose="22635452340000000000" pitchFamily="1"/>
              </a:rPr>
              <a:t>DEL VECCHIO E NUOVO ORDINAMENTO</a:t>
            </a: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• </a:t>
            </a:r>
          </a:p>
        </p:txBody>
      </p:sp>
      <p:sp>
        <p:nvSpPr>
          <p:cNvPr id="29" name="Segnaposto testo 28"/>
          <p:cNvSpPr>
            <a:spLocks noGrp="1"/>
          </p:cNvSpPr>
          <p:nvPr>
            <p:ph type="body" idx="10"/>
          </p:nvPr>
        </p:nvSpPr>
        <p:spPr>
          <a:xfrm>
            <a:off x="4629785" y="10593705"/>
            <a:ext cx="4300855" cy="554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700"/>
              </a:lnSpc>
              <a:spcAft>
                <a:spcPts val="0"/>
              </a:spcAft>
            </a:pPr>
            <a:r>
              <a:rPr lang="it-IT" sz="1450" b="1" spc="195">
                <a:solidFill>
                  <a:srgbClr val="000000"/>
                </a:solidFill>
                <a:latin typeface="Times New Roman" panose="22635452340000000000" pitchFamily="1"/>
              </a:rPr>
              <a:t>COLLEGIO ELETTORALE NAZIONALE </a:t>
            </a:r>
          </a:p>
          <a:p>
            <a:pPr marL="137160" marR="0" indent="0" algn="l">
              <a:lnSpc>
                <a:spcPts val="1800"/>
              </a:lnSpc>
              <a:spcBef>
                <a:spcPts val="740"/>
              </a:spcBef>
              <a:spcAft>
                <a:spcPts val="0"/>
              </a:spcAft>
              <a:tabLst>
                <a:tab pos="4160520" algn="l"/>
              </a:tabLst>
            </a:pPr>
            <a:r>
              <a:rPr lang="it-IT" sz="1450" b="1">
                <a:solidFill>
                  <a:srgbClr val="000000"/>
                </a:solidFill>
                <a:latin typeface="Times New Roman" panose="22635452340000000000" pitchFamily="1"/>
              </a:rPr>
              <a:t>UNIVERSITA’ DI </a:t>
            </a:r>
            <a:r>
              <a:rPr lang="it-IT" sz="100" b="1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30" name="Segnaposto testo 29"/>
          <p:cNvSpPr>
            <a:spLocks noGrp="1"/>
          </p:cNvSpPr>
          <p:nvPr>
            <p:ph type="body" idx="10"/>
          </p:nvPr>
        </p:nvSpPr>
        <p:spPr>
          <a:xfrm>
            <a:off x="5386070" y="11917045"/>
            <a:ext cx="278574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165">
                <a:solidFill>
                  <a:srgbClr val="000000"/>
                </a:solidFill>
                <a:latin typeface="Times New Roman" panose="22635452340000000000" pitchFamily="1"/>
              </a:rPr>
              <a:t>FIRMA DEL PRESIDENTE </a:t>
            </a:r>
          </a:p>
        </p:txBody>
      </p:sp>
      <p:sp>
        <p:nvSpPr>
          <p:cNvPr id="31" name="Segnaposto testo 30"/>
          <p:cNvSpPr>
            <a:spLocks noGrp="1"/>
          </p:cNvSpPr>
          <p:nvPr>
            <p:ph type="body" idx="10"/>
          </p:nvPr>
        </p:nvSpPr>
        <p:spPr>
          <a:xfrm>
            <a:off x="5218430" y="12245975"/>
            <a:ext cx="3129915" cy="2222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>
            <a:normAutofit fontScale="85000"/>
          </a:bodyPr>
          <a:lstStyle/>
          <a:p>
            <a:pPr marL="0" marR="0" indent="0" algn="l">
              <a:lnSpc>
                <a:spcPts val="1600"/>
              </a:lnSpc>
              <a:spcAft>
                <a:spcPts val="0"/>
              </a:spcAft>
            </a:pPr>
            <a:r>
              <a:rPr lang="it-IT" sz="1450" b="1" spc="-70">
                <a:solidFill>
                  <a:srgbClr val="000000"/>
                </a:solidFill>
                <a:latin typeface="Times New Roman" panose="22635452340000000000" pitchFamily="1"/>
              </a:rPr>
              <a:t>•••••••••••••••••••••••••••••••••••••••••••••••••••••••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egnaposto testo 33"/>
          <p:cNvSpPr>
            <a:spLocks noGrp="1"/>
          </p:cNvSpPr>
          <p:nvPr>
            <p:ph type="body" idx="10"/>
          </p:nvPr>
        </p:nvSpPr>
        <p:spPr>
          <a:xfrm>
            <a:off x="1136650" y="8434070"/>
            <a:ext cx="935990" cy="89281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5" name="Segnaposto testo 34"/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36" name="Segnaposto testo 35"/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40" name="Segnaposto testo 39"/>
          <p:cNvSpPr>
            <a:spLocks noGrp="1"/>
          </p:cNvSpPr>
          <p:nvPr>
            <p:ph type="body" idx="10"/>
          </p:nvPr>
        </p:nvSpPr>
        <p:spPr>
          <a:xfrm>
            <a:off x="2350135" y="3191510"/>
            <a:ext cx="6155690" cy="2565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96088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75"/>
              </a:spcAft>
            </a:pPr>
            <a:r>
              <a:rPr lang="it-IT" sz="4350" spc="-245">
                <a:solidFill>
                  <a:srgbClr val="000000"/>
                </a:solidFill>
                <a:latin typeface="Courier New" panose="22635452340000000000" pitchFamily="3"/>
              </a:rPr>
              <a:t>MANFRINI Leonardo </a:t>
            </a:r>
          </a:p>
        </p:txBody>
      </p:sp>
      <p:sp>
        <p:nvSpPr>
          <p:cNvPr id="41" name="Segnaposto testo 40"/>
          <p:cNvSpPr>
            <a:spLocks noGrp="1"/>
          </p:cNvSpPr>
          <p:nvPr>
            <p:ph type="body" idx="10"/>
          </p:nvPr>
        </p:nvSpPr>
        <p:spPr>
          <a:xfrm>
            <a:off x="2350135" y="5756910"/>
            <a:ext cx="6155690" cy="19411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39850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430"/>
              </a:spcAft>
            </a:pPr>
            <a:r>
              <a:rPr lang="it-IT" sz="4350" spc="-90">
                <a:solidFill>
                  <a:srgbClr val="000000"/>
                </a:solidFill>
                <a:latin typeface="Courier New" panose="22635452340000000000" pitchFamily="3"/>
              </a:rPr>
              <a:t>MONACO Dario </a:t>
            </a:r>
          </a:p>
        </p:txBody>
      </p:sp>
      <p:sp>
        <p:nvSpPr>
          <p:cNvPr id="42" name="Segnaposto testo 41"/>
          <p:cNvSpPr>
            <a:spLocks noGrp="1"/>
          </p:cNvSpPr>
          <p:nvPr>
            <p:ph type="body" idx="10"/>
          </p:nvPr>
        </p:nvSpPr>
        <p:spPr>
          <a:xfrm>
            <a:off x="2350135" y="7698105"/>
            <a:ext cx="6155690" cy="41084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196975" rIns="0" bIns="0" anchor="t">
            <a:normAutofit fontScale="85000"/>
          </a:bodyPr>
          <a:lstStyle/>
          <a:p>
            <a:pPr marL="0" marR="0" indent="0" algn="l">
              <a:lnSpc>
                <a:spcPts val="4100"/>
              </a:lnSpc>
              <a:spcAft>
                <a:spcPts val="18670"/>
              </a:spcAft>
            </a:pPr>
            <a:r>
              <a:rPr lang="it-IT" sz="4350" spc="-55">
                <a:solidFill>
                  <a:srgbClr val="000000"/>
                </a:solidFill>
                <a:latin typeface="Courier New" panose="22635452340000000000" pitchFamily="3"/>
              </a:rPr>
              <a:t>MONTALBANO Giuseppe </a:t>
            </a:r>
          </a:p>
        </p:txBody>
      </p:sp>
      <p:sp>
        <p:nvSpPr>
          <p:cNvPr id="43" name="Segnaposto testo 42"/>
          <p:cNvSpPr>
            <a:spLocks noGrp="1"/>
          </p:cNvSpPr>
          <p:nvPr>
            <p:ph type="body" idx="10"/>
          </p:nvPr>
        </p:nvSpPr>
        <p:spPr>
          <a:xfrm>
            <a:off x="3069590" y="11806555"/>
            <a:ext cx="543623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2700" rIns="0" bIns="0" anchor="t">
            <a:normAutofit fontScale="80000"/>
          </a:bodyPr>
          <a:lstStyle/>
          <a:p>
            <a:pPr marL="0" marR="0" indent="0" algn="l">
              <a:lnSpc>
                <a:spcPts val="1900"/>
              </a:lnSpc>
              <a:spcAft>
                <a:spcPts val="25"/>
              </a:spcAft>
            </a:pPr>
            <a:r>
              <a:rPr lang="it-IT" sz="2000" b="1" i="1" spc="-30">
                <a:solidFill>
                  <a:srgbClr val="AAAAAA"/>
                </a:solidFill>
                <a:latin typeface="Courier New" panose="22635452340000000000" pitchFamily="3"/>
              </a:rPr>
              <a:t>Primo lembo da piegare 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egnaposto testo 24"/>
          <p:cNvSpPr>
            <a:spLocks noGrp="1"/>
          </p:cNvSpPr>
          <p:nvPr>
            <p:ph type="body" idx="10"/>
          </p:nvPr>
        </p:nvSpPr>
        <p:spPr>
          <a:xfrm>
            <a:off x="0" y="0"/>
            <a:ext cx="8677026" cy="12600305"/>
          </a:xfrm>
          <a:prstGeom prst="rect">
            <a:avLst/>
          </a:prstGeom>
          <a:solidFill>
            <a:srgbClr val="FCFCF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pic>
        <p:nvPicPr>
          <p:cNvPr id="27" name="Image.jpg"/>
          <p:cNvPicPr/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0" y="0"/>
            <a:ext cx="9001124" cy="1261609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</p:pic>
      <p:sp>
        <p:nvSpPr>
          <p:cNvPr id="28" name="Segnaposto testo 27"/>
          <p:cNvSpPr>
            <a:spLocks noGrp="1"/>
          </p:cNvSpPr>
          <p:nvPr>
            <p:ph type="body" idx="10"/>
          </p:nvPr>
        </p:nvSpPr>
        <p:spPr>
          <a:xfrm>
            <a:off x="4572570" y="8892282"/>
            <a:ext cx="4320480" cy="3707706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 ELEZIONE DI UN COMPONENTE DEL CNSU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IN RAPPRESENTANZA DEGLI ISCRITTI AI CORSI DI DOTTORATO DI RICERCA DEL VECCHIO E NUOVO ORDINAMENTO </a:t>
            </a: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eaLnBrk="1" fontAlgn="auto" latinLnBrk="0" hangingPunct="1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12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22635452340000000000" pitchFamily="1"/>
              </a:rPr>
              <a:t>UNIVERSITÀ ……………………………………………….</a:t>
            </a:r>
            <a:endParaRPr kumimoji="0" lang="it-IT" sz="120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22635452340000000000" pitchFamily="1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altLang="it-IT" sz="1200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it-IT" altLang="it-IT" sz="1400" kern="1200" dirty="0">
                <a:solidFill>
                  <a:srgbClr val="000000"/>
                </a:solidFill>
                <a:latin typeface="Times New Roman" pitchFamily="18" charset="0"/>
              </a:rPr>
              <a:t>                  Seggio N°……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600" b="1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600" b="1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it-IT" sz="1600" b="1" kern="1200" dirty="0">
              <a:solidFill>
                <a:srgbClr val="000000"/>
              </a:solidFill>
              <a:latin typeface="Times New Roman" pitchFamily="18" charset="0"/>
            </a:endParaRPr>
          </a:p>
          <a:p>
            <a:pPr algn="ctr">
              <a:lnSpc>
                <a:spcPts val="2500"/>
              </a:lnSpc>
            </a:pPr>
            <a:r>
              <a:rPr lang="it-IT" sz="1200" b="1" i="1" dirty="0">
                <a:solidFill>
                  <a:srgbClr val="000000"/>
                </a:solidFill>
                <a:latin typeface="Times New Roman" panose="22635452340000000000" pitchFamily="1"/>
              </a:rPr>
              <a:t>COLLEGIO ELETTORALE NAZIONALE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Firma del Presidente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200" b="1" dirty="0">
                <a:solidFill>
                  <a:srgbClr val="000000"/>
                </a:solidFill>
                <a:latin typeface="Times New Roman" panose="22635452340000000000" pitchFamily="1"/>
              </a:rPr>
              <a:t>…………………………………………</a:t>
            </a: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2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9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endParaRPr lang="it-IT" sz="1100" b="1" dirty="0">
              <a:solidFill>
                <a:srgbClr val="000000"/>
              </a:solidFill>
              <a:latin typeface="Times New Roman" panose="22635452340000000000" pitchFamily="1"/>
            </a:endParaRPr>
          </a:p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it-IT" sz="1450" b="1" dirty="0">
                <a:solidFill>
                  <a:srgbClr val="000000"/>
                </a:solidFill>
                <a:latin typeface="Times New Roman" panose="22635452340000000000" pitchFamily="1"/>
              </a:rPr>
              <a:t> </a:t>
            </a:r>
          </a:p>
        </p:txBody>
      </p:sp>
      <p:sp>
        <p:nvSpPr>
          <p:cNvPr id="2" name="Connettore 1">
            <a:extLst>
              <a:ext uri="{FF2B5EF4-FFF2-40B4-BE49-F238E27FC236}">
                <a16:creationId xmlns:a16="http://schemas.microsoft.com/office/drawing/2014/main" id="{7AB87124-C767-81EB-36C8-25D480E9E633}"/>
              </a:ext>
            </a:extLst>
          </p:cNvPr>
          <p:cNvSpPr/>
          <p:nvPr/>
        </p:nvSpPr>
        <p:spPr>
          <a:xfrm>
            <a:off x="7236866" y="10620474"/>
            <a:ext cx="792162" cy="792162"/>
          </a:xfrm>
          <a:prstGeom prst="flowChartConnector">
            <a:avLst/>
          </a:prstGeom>
          <a:solidFill>
            <a:schemeClr val="tx2">
              <a:lumMod val="60000"/>
              <a:lumOff val="40000"/>
              <a:alpha val="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t-IT" sz="900" dirty="0">
                <a:solidFill>
                  <a:schemeClr val="tx1"/>
                </a:solidFill>
              </a:rPr>
              <a:t>Timbro del seggio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egnaposto testo 34">
            <a:extLst>
              <a:ext uri="{FF2B5EF4-FFF2-40B4-BE49-F238E27FC236}">
                <a16:creationId xmlns:a16="http://schemas.microsoft.com/office/drawing/2014/main" id="{6C38FF98-ABA9-8B68-C016-719FBD3D77B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136650" y="4687570"/>
            <a:ext cx="935990" cy="896620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sp>
        <p:nvSpPr>
          <p:cNvPr id="18" name="Segnaposto testo 35">
            <a:extLst>
              <a:ext uri="{FF2B5EF4-FFF2-40B4-BE49-F238E27FC236}">
                <a16:creationId xmlns:a16="http://schemas.microsoft.com/office/drawing/2014/main" id="{356E4526-8C98-EF61-707D-B1C167055698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1136650" y="6632575"/>
            <a:ext cx="935990" cy="895985"/>
          </a:xfrm>
          <a:prstGeom prst="rect">
            <a:avLst/>
          </a:prstGeom>
          <a:noFill/>
          <a:ln w="12065" cmpd="sng">
            <a:solidFill>
              <a:srgbClr val="000000"/>
            </a:solidFill>
            <a:prstDash val="solid"/>
          </a:ln>
        </p:spPr>
        <p:txBody>
          <a:bodyPr vert="horz" lIns="0" tIns="0" rIns="0" bIns="0" anchor="t"/>
          <a:lstStyle/>
          <a:p>
            <a:pPr algn="l"/>
            <a:r>
              <a:rPr lang="en-US" sz="100"/>
              <a:t> </a:t>
            </a:r>
          </a:p>
        </p:txBody>
      </p:sp>
      <p:cxnSp>
        <p:nvCxnSpPr>
          <p:cNvPr id="19" name="Connettore 1 43">
            <a:extLst>
              <a:ext uri="{FF2B5EF4-FFF2-40B4-BE49-F238E27FC236}">
                <a16:creationId xmlns:a16="http://schemas.microsoft.com/office/drawing/2014/main" id="{3D8BB32C-7D89-57A5-F465-E2F69E551AD2}"/>
              </a:ext>
            </a:extLst>
          </p:cNvPr>
          <p:cNvCxnSpPr/>
          <p:nvPr/>
        </p:nvCxnSpPr>
        <p:spPr>
          <a:xfrm>
            <a:off x="2340322" y="5588730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cxnSp>
        <p:nvCxnSpPr>
          <p:cNvPr id="20" name="Connettore 1 44">
            <a:extLst>
              <a:ext uri="{FF2B5EF4-FFF2-40B4-BE49-F238E27FC236}">
                <a16:creationId xmlns:a16="http://schemas.microsoft.com/office/drawing/2014/main" id="{233CE662-438B-D4E7-C810-AD373FB9D157}"/>
              </a:ext>
            </a:extLst>
          </p:cNvPr>
          <p:cNvCxnSpPr>
            <a:cxnSpLocks/>
          </p:cNvCxnSpPr>
          <p:nvPr/>
        </p:nvCxnSpPr>
        <p:spPr>
          <a:xfrm>
            <a:off x="2340322" y="7528560"/>
            <a:ext cx="5701426" cy="0"/>
          </a:xfrm>
          <a:prstGeom prst="line">
            <a:avLst/>
          </a:prstGeom>
          <a:ln w="12065" cmpd="sng">
            <a:solidFill>
              <a:srgbClr val="000000"/>
            </a:solidFill>
          </a:ln>
        </p:spPr>
      </p:cxn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D88FBC7-9F7D-C501-B2EC-300E4C65DB56}"/>
              </a:ext>
            </a:extLst>
          </p:cNvPr>
          <p:cNvSpPr txBox="1"/>
          <p:nvPr/>
        </p:nvSpPr>
        <p:spPr>
          <a:xfrm>
            <a:off x="2484338" y="5010156"/>
            <a:ext cx="34324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/>
              <a:t>MIGLIAZZA CLAUDIA</a:t>
            </a:r>
          </a:p>
        </p:txBody>
      </p:sp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60FE8438-C44F-93B3-FCEB-4A84CA0EBFC9}"/>
              </a:ext>
            </a:extLst>
          </p:cNvPr>
          <p:cNvSpPr txBox="1"/>
          <p:nvPr/>
        </p:nvSpPr>
        <p:spPr>
          <a:xfrm>
            <a:off x="2484338" y="6949985"/>
            <a:ext cx="446449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2800" dirty="0"/>
              <a:t>MONTAGNESE FRANCESCO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46</Words>
  <Application>Microsoft Office PowerPoint</Application>
  <PresentationFormat>Personalizzato</PresentationFormat>
  <Paragraphs>29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Calibri</vt:lpstr>
      <vt:lpstr>Courier New</vt:lpstr>
      <vt:lpstr>Times New Roman</vt:lpstr>
      <vt:lpstr/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Pistoia Nadia</dc:creator>
  <cp:lastModifiedBy>Francesco Cunzo</cp:lastModifiedBy>
  <cp:revision>87</cp:revision>
  <cp:lastPrinted>2019-04-08T14:35:36Z</cp:lastPrinted>
  <dcterms:modified xsi:type="dcterms:W3CDTF">2025-04-16T13:29:46Z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ad0b24d-6422-44b0-b3de-abb3a9e8c81a_Enabled">
    <vt:lpwstr>true</vt:lpwstr>
  </property>
  <property fmtid="{D5CDD505-2E9C-101B-9397-08002B2CF9AE}" pid="3" name="MSIP_Label_2ad0b24d-6422-44b0-b3de-abb3a9e8c81a_SetDate">
    <vt:lpwstr>2025-04-03T09:34:15Z</vt:lpwstr>
  </property>
  <property fmtid="{D5CDD505-2E9C-101B-9397-08002B2CF9AE}" pid="4" name="MSIP_Label_2ad0b24d-6422-44b0-b3de-abb3a9e8c81a_Method">
    <vt:lpwstr>Standard</vt:lpwstr>
  </property>
  <property fmtid="{D5CDD505-2E9C-101B-9397-08002B2CF9AE}" pid="5" name="MSIP_Label_2ad0b24d-6422-44b0-b3de-abb3a9e8c81a_Name">
    <vt:lpwstr>defa4170-0d19-0005-0004-bc88714345d2</vt:lpwstr>
  </property>
  <property fmtid="{D5CDD505-2E9C-101B-9397-08002B2CF9AE}" pid="6" name="MSIP_Label_2ad0b24d-6422-44b0-b3de-abb3a9e8c81a_SiteId">
    <vt:lpwstr>2fcfe26a-bb62-46b0-b1e3-28f9da0c45fd</vt:lpwstr>
  </property>
  <property fmtid="{D5CDD505-2E9C-101B-9397-08002B2CF9AE}" pid="7" name="MSIP_Label_2ad0b24d-6422-44b0-b3de-abb3a9e8c81a_ActionId">
    <vt:lpwstr>5d384771-4524-459d-a3a2-76e5c9017a8d</vt:lpwstr>
  </property>
  <property fmtid="{D5CDD505-2E9C-101B-9397-08002B2CF9AE}" pid="8" name="MSIP_Label_2ad0b24d-6422-44b0-b3de-abb3a9e8c81a_ContentBits">
    <vt:lpwstr>0</vt:lpwstr>
  </property>
  <property fmtid="{D5CDD505-2E9C-101B-9397-08002B2CF9AE}" pid="9" name="MSIP_Label_2ad0b24d-6422-44b0-b3de-abb3a9e8c81a_Tag">
    <vt:lpwstr>10, 3, 0, 1</vt:lpwstr>
  </property>
</Properties>
</file>