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65" d="100"/>
          <a:sy n="65" d="100"/>
        </p:scale>
        <p:origin x="2964" y="90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16/04/2025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4320480" cy="370770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 ELEZIONE DI UN COMPONENTE DEL CNSU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IN RAPPRESENTANZA DEGLI ISCRITTI AI CORSI DI DOTTORATO DI RICERCA DEL VECCHIO E NUOVO ORDINAMENTO </a:t>
            </a: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UNIVERSITÀ ……………………………………………….</a:t>
            </a:r>
            <a:endParaRPr kumimoji="0" lang="it-IT" sz="120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altLang="it-IT" sz="1200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                  Seggio N°……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ts val="2500"/>
              </a:lnSpc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onnettore 1">
            <a:extLst>
              <a:ext uri="{FF2B5EF4-FFF2-40B4-BE49-F238E27FC236}">
                <a16:creationId xmlns:a16="http://schemas.microsoft.com/office/drawing/2014/main" id="{7AB87124-C767-81EB-36C8-25D480E9E633}"/>
              </a:ext>
            </a:extLst>
          </p:cNvPr>
          <p:cNvSpPr/>
          <p:nvPr/>
        </p:nvSpPr>
        <p:spPr>
          <a:xfrm>
            <a:off x="7236866" y="10620474"/>
            <a:ext cx="792162" cy="792162"/>
          </a:xfrm>
          <a:prstGeom prst="flowChartConnector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900" dirty="0">
                <a:solidFill>
                  <a:schemeClr val="tx1"/>
                </a:solidFill>
              </a:rPr>
              <a:t>Timbro del seggio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testo 34">
            <a:extLst>
              <a:ext uri="{FF2B5EF4-FFF2-40B4-BE49-F238E27FC236}">
                <a16:creationId xmlns:a16="http://schemas.microsoft.com/office/drawing/2014/main" id="{6C38FF98-ABA9-8B68-C016-719FBD3D77B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35">
            <a:extLst>
              <a:ext uri="{FF2B5EF4-FFF2-40B4-BE49-F238E27FC236}">
                <a16:creationId xmlns:a16="http://schemas.microsoft.com/office/drawing/2014/main" id="{356E4526-8C98-EF61-707D-B1C16705569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cxnSp>
        <p:nvCxnSpPr>
          <p:cNvPr id="19" name="Connettore 1 43">
            <a:extLst>
              <a:ext uri="{FF2B5EF4-FFF2-40B4-BE49-F238E27FC236}">
                <a16:creationId xmlns:a16="http://schemas.microsoft.com/office/drawing/2014/main" id="{3D8BB32C-7D89-57A5-F465-E2F69E551AD2}"/>
              </a:ext>
            </a:extLst>
          </p:cNvPr>
          <p:cNvCxnSpPr/>
          <p:nvPr/>
        </p:nvCxnSpPr>
        <p:spPr>
          <a:xfrm>
            <a:off x="2340322" y="5588730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20" name="Connettore 1 44">
            <a:extLst>
              <a:ext uri="{FF2B5EF4-FFF2-40B4-BE49-F238E27FC236}">
                <a16:creationId xmlns:a16="http://schemas.microsoft.com/office/drawing/2014/main" id="{233CE662-438B-D4E7-C810-AD373FB9D157}"/>
              </a:ext>
            </a:extLst>
          </p:cNvPr>
          <p:cNvCxnSpPr>
            <a:cxnSpLocks/>
          </p:cNvCxnSpPr>
          <p:nvPr/>
        </p:nvCxnSpPr>
        <p:spPr>
          <a:xfrm>
            <a:off x="2340322" y="7528560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D88FBC7-9F7D-C501-B2EC-300E4C65DB56}"/>
              </a:ext>
            </a:extLst>
          </p:cNvPr>
          <p:cNvSpPr txBox="1"/>
          <p:nvPr/>
        </p:nvSpPr>
        <p:spPr>
          <a:xfrm>
            <a:off x="2484338" y="5010156"/>
            <a:ext cx="34324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/>
              <a:t>MIGLIAZZA CLAUDIA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0FE8438-C44F-93B3-FCEB-4A84CA0EBFC9}"/>
              </a:ext>
            </a:extLst>
          </p:cNvPr>
          <p:cNvSpPr txBox="1"/>
          <p:nvPr/>
        </p:nvSpPr>
        <p:spPr>
          <a:xfrm>
            <a:off x="2484338" y="6949985"/>
            <a:ext cx="4464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/>
              <a:t>MONTAGNESE FRANCESCO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46</Words>
  <Application>Microsoft Office PowerPoint</Application>
  <PresentationFormat>Personalizzato</PresentationFormat>
  <Paragraphs>29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Francesco Cunzo</cp:lastModifiedBy>
  <cp:revision>87</cp:revision>
  <cp:lastPrinted>2019-04-08T14:35:36Z</cp:lastPrinted>
  <dcterms:modified xsi:type="dcterms:W3CDTF">2025-04-16T13:29:46Z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2025-04-03T09:34:15Z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5d384771-4524-459d-a3a2-76e5c9017a8d</vt:lpwstr>
  </property>
  <property fmtid="{D5CDD505-2E9C-101B-9397-08002B2CF9AE}" pid="8" name="MSIP_Label_2ad0b24d-6422-44b0-b3de-abb3a9e8c81a_ContentBits">
    <vt:lpwstr>0</vt:lpwstr>
  </property>
  <property fmtid="{D5CDD505-2E9C-101B-9397-08002B2CF9AE}" pid="9" name="MSIP_Label_2ad0b24d-6422-44b0-b3de-abb3a9e8c81a_Tag">
    <vt:lpwstr>10, 3, 0, 1</vt:lpwstr>
  </property>
</Properties>
</file>